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activeX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7" r:id="rId19"/>
    <p:sldId id="278" r:id="rId20"/>
    <p:sldId id="279" r:id="rId21"/>
    <p:sldId id="281" r:id="rId22"/>
    <p:sldId id="282" r:id="rId23"/>
    <p:sldId id="274" r:id="rId24"/>
    <p:sldId id="275" r:id="rId25"/>
    <p:sldId id="283" r:id="rId26"/>
    <p:sldId id="284" r:id="rId27"/>
    <p:sldId id="285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C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61CFA-F489-4B77-B2B8-97186A0095A2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20E91-677A-46A7-B27B-FAF94DA67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20E91-677A-46A7-B27B-FAF94DA670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4BE7B-E405-42C4-8E72-24001586D70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D1DA3-8505-4F7C-B530-E8D8740E951A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A2BF3-5740-4E0C-881A-546326A7318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20E91-677A-46A7-B27B-FAF94DA6702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EA201-B3F4-4866-BE02-58E62601F2D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EA201-B3F4-4866-BE02-58E62601F2D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new account</a:t>
            </a:r>
          </a:p>
          <a:p>
            <a:r>
              <a:rPr lang="en-US" b="1" dirty="0" smtClean="0"/>
              <a:t>Join the National Geographic Community</a:t>
            </a:r>
          </a:p>
          <a:p>
            <a:r>
              <a:rPr lang="en-US" dirty="0" err="1" smtClean="0"/>
              <a:t>Birthdate</a:t>
            </a:r>
            <a:r>
              <a:rPr lang="en-US" dirty="0" smtClean="0"/>
              <a:t>?</a:t>
            </a:r>
          </a:p>
          <a:p>
            <a:r>
              <a:rPr lang="en-US" dirty="0" smtClean="0"/>
              <a:t>Providing your birthday helps ensure you get the right National Geographic experience. This information will not be displayed to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8E5CE-0551-4580-A74D-530388F35DD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B3626-CA3D-4C82-B10F-C6D2D6716BE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202D-D0A2-492D-9490-22E048592A3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39243-AAA7-4258-BAC2-A5E63BA87BF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EDC4E-43B9-44CD-B811-C5C7151B162F}" type="datetimeFigureOut">
              <a:rPr lang="en-US" smtClean="0"/>
              <a:pPr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nimals.nationalgeographic.com/animals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.nationalgeographic.com/animal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video.nationalgeographic.com/video/animals/mammals-animals/elephants/battle-elephants-ep1-plight/" TargetMode="External"/><Relationship Id="rId3" Type="http://schemas.openxmlformats.org/officeDocument/2006/relationships/control" Target="../activeX/activeX2.xml"/><Relationship Id="rId7" Type="http://schemas.openxmlformats.org/officeDocument/2006/relationships/hyperlink" Target="http://animals.nationalgeographic.com/animals" TargetMode="External"/><Relationship Id="rId12" Type="http://schemas.openxmlformats.org/officeDocument/2006/relationships/image" Target="../media/image23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2.jpeg"/><Relationship Id="rId5" Type="http://schemas.openxmlformats.org/officeDocument/2006/relationships/control" Target="../activeX/activeX4.xml"/><Relationship Id="rId10" Type="http://schemas.openxmlformats.org/officeDocument/2006/relationships/hyperlink" Target="http://www.projectnoah.org/" TargetMode="External"/><Relationship Id="rId4" Type="http://schemas.openxmlformats.org/officeDocument/2006/relationships/control" Target="../activeX/activeX3.xml"/><Relationship Id="rId9" Type="http://schemas.openxmlformats.org/officeDocument/2006/relationships/image" Target="../media/image2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Penguin</a:t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err="1" smtClean="0"/>
              <a:t>Liliana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n Adélie penguin walking on sn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762000"/>
            <a:ext cx="4143375" cy="55245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Cheetah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Type  mammal</a:t>
            </a:r>
          </a:p>
          <a:p>
            <a:pPr>
              <a:buNone/>
            </a:pPr>
            <a:r>
              <a:rPr lang="en-US" dirty="0" smtClean="0"/>
              <a:t>Diet carnivore</a:t>
            </a:r>
          </a:p>
          <a:p>
            <a:pPr>
              <a:buNone/>
            </a:pPr>
            <a:r>
              <a:rPr lang="en-US" dirty="0" smtClean="0"/>
              <a:t>Average life span 10 to 12 yeas</a:t>
            </a:r>
          </a:p>
          <a:p>
            <a:pPr>
              <a:buNone/>
            </a:pPr>
            <a:r>
              <a:rPr lang="en-US" dirty="0" smtClean="0"/>
              <a:t>Size to 3,5 to 4.5 ft.</a:t>
            </a:r>
          </a:p>
          <a:p>
            <a:pPr>
              <a:buNone/>
            </a:pPr>
            <a:r>
              <a:rPr lang="en-US" dirty="0" smtClean="0"/>
              <a:t>Weight 77 to 143 lbs      </a:t>
            </a:r>
          </a:p>
          <a:p>
            <a:pPr>
              <a:buNone/>
            </a:pPr>
            <a:r>
              <a:rPr lang="en-US" dirty="0" smtClean="0"/>
              <a:t>Protection Status: </a:t>
            </a:r>
            <a:r>
              <a:rPr lang="en-US" dirty="0" err="1" smtClean="0"/>
              <a:t>Vunerable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Did you know… a cheetah is the world’s fastest mammal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African  Elephant</a:t>
            </a:r>
            <a:br>
              <a:rPr lang="en-US" sz="3600" dirty="0" smtClean="0"/>
            </a:br>
            <a:r>
              <a:rPr lang="en-US" sz="3600" dirty="0" smtClean="0"/>
              <a:t>by </a:t>
            </a:r>
            <a:r>
              <a:rPr lang="en-US" sz="3600" dirty="0" smtClean="0"/>
              <a:t>Vivian                               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Elephant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Type: African  Elephant</a:t>
            </a:r>
          </a:p>
          <a:p>
            <a:pPr>
              <a:buNone/>
            </a:pPr>
            <a:r>
              <a:rPr lang="en-US" dirty="0" smtClean="0"/>
              <a:t>Diet :Herbivore</a:t>
            </a:r>
          </a:p>
          <a:p>
            <a:pPr>
              <a:buNone/>
            </a:pPr>
            <a:r>
              <a:rPr lang="en-US" dirty="0" smtClean="0"/>
              <a:t>Average life span: 70 years</a:t>
            </a:r>
          </a:p>
          <a:p>
            <a:pPr>
              <a:buNone/>
            </a:pPr>
            <a:r>
              <a:rPr lang="en-US" dirty="0" smtClean="0"/>
              <a:t>Size :Height  at  shoulder</a:t>
            </a:r>
          </a:p>
          <a:p>
            <a:pPr>
              <a:buNone/>
            </a:pPr>
            <a:r>
              <a:rPr lang="en-US" dirty="0" smtClean="0"/>
              <a:t>Weight: 5,000 to 14,000</a:t>
            </a:r>
          </a:p>
          <a:p>
            <a:pPr>
              <a:buNone/>
            </a:pPr>
            <a:r>
              <a:rPr lang="en-US" dirty="0" smtClean="0"/>
              <a:t>Group name: Herd</a:t>
            </a:r>
          </a:p>
          <a:p>
            <a:pPr>
              <a:buNone/>
            </a:pPr>
            <a:r>
              <a:rPr lang="en-US" dirty="0" smtClean="0"/>
              <a:t>Did you know? </a:t>
            </a:r>
          </a:p>
          <a:p>
            <a:pPr>
              <a:buNone/>
            </a:pPr>
            <a:r>
              <a:rPr lang="en-US" dirty="0" smtClean="0"/>
              <a:t>African  Elephants  can  stay  living  for  more  than  70  years.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Chimpanzee</a:t>
            </a:r>
            <a:br>
              <a:rPr lang="en-US" dirty="0" smtClean="0"/>
            </a:br>
            <a:r>
              <a:rPr lang="en-US" sz="2400" dirty="0" smtClean="0"/>
              <a:t>by: Ashley </a:t>
            </a: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young chimpanzee peeking through leav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676400"/>
            <a:ext cx="5715000" cy="428625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Chimpanzee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type animal: mammal</a:t>
            </a:r>
          </a:p>
          <a:p>
            <a:r>
              <a:rPr lang="en-US" dirty="0" smtClean="0"/>
              <a:t>Diet omnivore</a:t>
            </a:r>
          </a:p>
          <a:p>
            <a:r>
              <a:rPr lang="en-US" dirty="0" smtClean="0"/>
              <a:t>Average life span 45 years </a:t>
            </a:r>
          </a:p>
          <a:p>
            <a:r>
              <a:rPr lang="en-US" dirty="0" smtClean="0"/>
              <a:t>Size  4 to 5.5 ft</a:t>
            </a:r>
          </a:p>
          <a:p>
            <a:r>
              <a:rPr lang="en-US" dirty="0" smtClean="0"/>
              <a:t>Weight 70 – 130 lbs</a:t>
            </a:r>
          </a:p>
          <a:p>
            <a:r>
              <a:rPr lang="en-US" dirty="0" smtClean="0"/>
              <a:t>Group name Community</a:t>
            </a:r>
          </a:p>
          <a:p>
            <a:r>
              <a:rPr lang="en-US" dirty="0" smtClean="0"/>
              <a:t>Did you know that  the Chimpanzee is endangered</a:t>
            </a:r>
          </a:p>
          <a:p>
            <a:endParaRPr lang="en-US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Bull Shark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Carmen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ull sh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Type: Fish</a:t>
            </a:r>
          </a:p>
          <a:p>
            <a:r>
              <a:rPr lang="en-US" dirty="0" smtClean="0"/>
              <a:t>Diet: Carnivore</a:t>
            </a:r>
          </a:p>
          <a:p>
            <a:r>
              <a:rPr lang="en-US" dirty="0" smtClean="0"/>
              <a:t>Average Life span:16 years</a:t>
            </a:r>
          </a:p>
          <a:p>
            <a:r>
              <a:rPr lang="en-US" dirty="0" smtClean="0"/>
              <a:t>Size:7 to 11. 5 ft C2. 1 to 3.4 m)</a:t>
            </a:r>
          </a:p>
          <a:p>
            <a:r>
              <a:rPr lang="en-US" dirty="0" smtClean="0"/>
              <a:t>Weight:200 to 500 1bs (90 to 230 kg)</a:t>
            </a:r>
          </a:p>
          <a:p>
            <a:r>
              <a:rPr lang="en-US" dirty="0" smtClean="0"/>
              <a:t>Group Name: School or Shoal</a:t>
            </a:r>
          </a:p>
          <a:p>
            <a:r>
              <a:rPr lang="en-US" dirty="0" smtClean="0"/>
              <a:t>Did you know Bull sharks have been found thousands of miles up the Amazon River and have even been seen in Nicaragua.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Elephant</a:t>
            </a:r>
            <a:br>
              <a:rPr lang="en-US" dirty="0" smtClean="0"/>
            </a:br>
            <a:r>
              <a:rPr lang="en-US" sz="2400" dirty="0" err="1" smtClean="0"/>
              <a:t>by:Isaiah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074" name="Picture 2" descr="Photo: African elepha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Elephant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Type  :Mammals</a:t>
            </a:r>
          </a:p>
          <a:p>
            <a:pPr>
              <a:buNone/>
            </a:pPr>
            <a:r>
              <a:rPr lang="en-US" dirty="0" smtClean="0"/>
              <a:t>Diet :Herbivore</a:t>
            </a:r>
          </a:p>
          <a:p>
            <a:pPr>
              <a:buNone/>
            </a:pPr>
            <a:r>
              <a:rPr lang="en-US" dirty="0" smtClean="0"/>
              <a:t>Average life span:70 Years</a:t>
            </a:r>
          </a:p>
          <a:p>
            <a:pPr>
              <a:buNone/>
            </a:pPr>
            <a:r>
              <a:rPr lang="en-US" dirty="0" smtClean="0"/>
              <a:t>Size: 8.2 – 13 ft.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Weight: 5,000 to 14,000 lbs </a:t>
            </a:r>
          </a:p>
          <a:p>
            <a:pPr>
              <a:buNone/>
            </a:pPr>
            <a:r>
              <a:rPr lang="en-US" dirty="0" smtClean="0"/>
              <a:t>Group name: HERD</a:t>
            </a:r>
          </a:p>
          <a:p>
            <a:pPr>
              <a:buNone/>
            </a:pPr>
            <a:r>
              <a:rPr lang="en-US" dirty="0" smtClean="0"/>
              <a:t> Did you know: Elephants are strong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Cane toad</a:t>
            </a:r>
            <a:br>
              <a:rPr lang="en-US" dirty="0" smtClean="0"/>
            </a:br>
            <a:r>
              <a:rPr lang="en-US" sz="2000" dirty="0" smtClean="0"/>
              <a:t>by: </a:t>
            </a:r>
            <a:r>
              <a:rPr lang="en-US" sz="2000" dirty="0" err="1" smtClean="0"/>
              <a:t>maria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Close-up of a cane toad in gr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PENGUIN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type: Bird</a:t>
            </a:r>
          </a:p>
          <a:p>
            <a:pPr>
              <a:buNone/>
            </a:pPr>
            <a:r>
              <a:rPr lang="en-US" dirty="0" smtClean="0"/>
              <a:t>Diet: carnivore</a:t>
            </a:r>
          </a:p>
          <a:p>
            <a:pPr>
              <a:buNone/>
            </a:pPr>
            <a:r>
              <a:rPr lang="en-US" dirty="0" smtClean="0"/>
              <a:t>Average life span: up to 20 years</a:t>
            </a:r>
          </a:p>
          <a:p>
            <a:pPr>
              <a:buNone/>
            </a:pPr>
            <a:r>
              <a:rPr lang="en-US" dirty="0" smtClean="0"/>
              <a:t>Size:27.5 in 70 c</a:t>
            </a:r>
          </a:p>
          <a:p>
            <a:pPr>
              <a:buNone/>
            </a:pPr>
            <a:r>
              <a:rPr lang="en-US" dirty="0" smtClean="0"/>
              <a:t>Weight:8.5 to 12 lb sc 4 t 5.5</a:t>
            </a:r>
          </a:p>
          <a:p>
            <a:pPr>
              <a:buNone/>
            </a:pPr>
            <a:r>
              <a:rPr lang="en-US" dirty="0" smtClean="0"/>
              <a:t>Group name: colony</a:t>
            </a:r>
          </a:p>
          <a:p>
            <a:pPr>
              <a:buNone/>
            </a:pPr>
            <a:r>
              <a:rPr lang="en-US" dirty="0" smtClean="0"/>
              <a:t>Did you  know? that  penguins had  top  feathers  that are  waterproof.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9636369" y="407963"/>
            <a:ext cx="890080" cy="295422"/>
          </a:xfrm>
          <a:custGeom>
            <a:avLst/>
            <a:gdLst>
              <a:gd name="connsiteX0" fmla="*/ 0 w 890080"/>
              <a:gd name="connsiteY0" fmla="*/ 0 h 295422"/>
              <a:gd name="connsiteX1" fmla="*/ 56271 w 890080"/>
              <a:gd name="connsiteY1" fmla="*/ 14068 h 295422"/>
              <a:gd name="connsiteX2" fmla="*/ 154745 w 890080"/>
              <a:gd name="connsiteY2" fmla="*/ 98474 h 295422"/>
              <a:gd name="connsiteX3" fmla="*/ 211016 w 890080"/>
              <a:gd name="connsiteY3" fmla="*/ 196948 h 295422"/>
              <a:gd name="connsiteX4" fmla="*/ 267286 w 890080"/>
              <a:gd name="connsiteY4" fmla="*/ 225083 h 295422"/>
              <a:gd name="connsiteX5" fmla="*/ 309489 w 890080"/>
              <a:gd name="connsiteY5" fmla="*/ 253219 h 295422"/>
              <a:gd name="connsiteX6" fmla="*/ 450166 w 890080"/>
              <a:gd name="connsiteY6" fmla="*/ 281354 h 295422"/>
              <a:gd name="connsiteX7" fmla="*/ 506437 w 890080"/>
              <a:gd name="connsiteY7" fmla="*/ 295422 h 295422"/>
              <a:gd name="connsiteX8" fmla="*/ 633046 w 890080"/>
              <a:gd name="connsiteY8" fmla="*/ 267286 h 295422"/>
              <a:gd name="connsiteX9" fmla="*/ 675249 w 890080"/>
              <a:gd name="connsiteY9" fmla="*/ 225083 h 295422"/>
              <a:gd name="connsiteX10" fmla="*/ 717453 w 890080"/>
              <a:gd name="connsiteY10" fmla="*/ 211015 h 295422"/>
              <a:gd name="connsiteX11" fmla="*/ 815926 w 890080"/>
              <a:gd name="connsiteY11" fmla="*/ 154745 h 295422"/>
              <a:gd name="connsiteX12" fmla="*/ 858129 w 890080"/>
              <a:gd name="connsiteY12" fmla="*/ 140677 h 295422"/>
              <a:gd name="connsiteX13" fmla="*/ 801859 w 890080"/>
              <a:gd name="connsiteY13" fmla="*/ 126609 h 29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0080" h="295422">
                <a:moveTo>
                  <a:pt x="0" y="0"/>
                </a:moveTo>
                <a:cubicBezTo>
                  <a:pt x="18757" y="4689"/>
                  <a:pt x="39370" y="4678"/>
                  <a:pt x="56271" y="14068"/>
                </a:cubicBezTo>
                <a:cubicBezTo>
                  <a:pt x="92579" y="34239"/>
                  <a:pt x="124984" y="68714"/>
                  <a:pt x="154745" y="98474"/>
                </a:cubicBezTo>
                <a:cubicBezTo>
                  <a:pt x="162257" y="113498"/>
                  <a:pt x="193970" y="182743"/>
                  <a:pt x="211016" y="196948"/>
                </a:cubicBezTo>
                <a:cubicBezTo>
                  <a:pt x="227126" y="210373"/>
                  <a:pt x="249078" y="214679"/>
                  <a:pt x="267286" y="225083"/>
                </a:cubicBezTo>
                <a:cubicBezTo>
                  <a:pt x="281966" y="233471"/>
                  <a:pt x="294367" y="245658"/>
                  <a:pt x="309489" y="253219"/>
                </a:cubicBezTo>
                <a:cubicBezTo>
                  <a:pt x="350757" y="273853"/>
                  <a:pt x="409444" y="273950"/>
                  <a:pt x="450166" y="281354"/>
                </a:cubicBezTo>
                <a:cubicBezTo>
                  <a:pt x="469188" y="284813"/>
                  <a:pt x="487680" y="290733"/>
                  <a:pt x="506437" y="295422"/>
                </a:cubicBezTo>
                <a:cubicBezTo>
                  <a:pt x="548640" y="286043"/>
                  <a:pt x="593139" y="283914"/>
                  <a:pt x="633046" y="267286"/>
                </a:cubicBezTo>
                <a:cubicBezTo>
                  <a:pt x="651410" y="259634"/>
                  <a:pt x="658696" y="236119"/>
                  <a:pt x="675249" y="225083"/>
                </a:cubicBezTo>
                <a:cubicBezTo>
                  <a:pt x="687587" y="216857"/>
                  <a:pt x="703823" y="216856"/>
                  <a:pt x="717453" y="211015"/>
                </a:cubicBezTo>
                <a:cubicBezTo>
                  <a:pt x="890080" y="137032"/>
                  <a:pt x="674655" y="225380"/>
                  <a:pt x="815926" y="154745"/>
                </a:cubicBezTo>
                <a:cubicBezTo>
                  <a:pt x="829189" y="148113"/>
                  <a:pt x="844061" y="145366"/>
                  <a:pt x="858129" y="140677"/>
                </a:cubicBezTo>
                <a:cubicBezTo>
                  <a:pt x="811478" y="125126"/>
                  <a:pt x="830755" y="126609"/>
                  <a:pt x="801859" y="12660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Cane Toad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Type; amphibian</a:t>
            </a:r>
          </a:p>
          <a:p>
            <a:r>
              <a:rPr lang="en-US" dirty="0" smtClean="0"/>
              <a:t>Diet; omnivore</a:t>
            </a:r>
          </a:p>
          <a:p>
            <a:r>
              <a:rPr lang="en-US" dirty="0" smtClean="0"/>
              <a:t>Average   lifespan; 5  to  10  years</a:t>
            </a:r>
          </a:p>
          <a:p>
            <a:r>
              <a:rPr lang="en-US" dirty="0" smtClean="0"/>
              <a:t>Size;4  to  6 inches;  10  to   15  cm</a:t>
            </a:r>
          </a:p>
          <a:p>
            <a:r>
              <a:rPr lang="en-US" dirty="0" smtClean="0"/>
              <a:t>Weight;29  lbs  13  kg</a:t>
            </a:r>
          </a:p>
          <a:p>
            <a:r>
              <a:rPr lang="en-US" dirty="0" smtClean="0"/>
              <a:t>Group  name; knot  or  nest</a:t>
            </a:r>
          </a:p>
          <a:p>
            <a:r>
              <a:rPr lang="en-US" dirty="0" smtClean="0"/>
              <a:t>Did  you  know an  cane toads are venomous?</a:t>
            </a:r>
          </a:p>
          <a:p>
            <a:r>
              <a:rPr lang="en-US" dirty="0" smtClean="0"/>
              <a:t>Size  </a:t>
            </a:r>
            <a:r>
              <a:rPr lang="en-US" dirty="0" err="1" smtClean="0"/>
              <a:t>reiative</a:t>
            </a:r>
            <a:r>
              <a:rPr lang="en-US" dirty="0" smtClean="0"/>
              <a:t>  </a:t>
            </a:r>
            <a:r>
              <a:rPr lang="en-US" dirty="0" err="1" smtClean="0"/>
              <a:t>to:to</a:t>
            </a:r>
            <a:r>
              <a:rPr lang="en-US" dirty="0" smtClean="0"/>
              <a:t> a  tea  cup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GREAT WHITE SHARK</a:t>
            </a:r>
            <a:br>
              <a:rPr lang="en-US" dirty="0" smtClean="0"/>
            </a:br>
            <a:r>
              <a:rPr lang="en-US" sz="2400" dirty="0" smtClean="0"/>
              <a:t>by:  Nathaniel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Sun rays light the path of a great white sh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4953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Great  white shark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type:fish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Diet:carnivore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Average life </a:t>
            </a:r>
            <a:r>
              <a:rPr lang="en-US" dirty="0" err="1" smtClean="0"/>
              <a:t>span:n</a:t>
            </a:r>
            <a:r>
              <a:rPr lang="en-US" dirty="0" smtClean="0"/>
              <a:t>/a</a:t>
            </a:r>
          </a:p>
          <a:p>
            <a:pPr>
              <a:buNone/>
            </a:pPr>
            <a:r>
              <a:rPr lang="en-US" dirty="0" smtClean="0"/>
              <a:t>Size:15 ft</a:t>
            </a:r>
          </a:p>
          <a:p>
            <a:pPr>
              <a:buNone/>
            </a:pPr>
            <a:r>
              <a:rPr lang="en-US" dirty="0" smtClean="0"/>
              <a:t>Weiht:5.ooo </a:t>
            </a:r>
          </a:p>
          <a:p>
            <a:pPr>
              <a:buNone/>
            </a:pPr>
            <a:r>
              <a:rPr lang="en-US" dirty="0" err="1" smtClean="0"/>
              <a:t>Grouo</a:t>
            </a:r>
            <a:r>
              <a:rPr lang="en-US" dirty="0" smtClean="0"/>
              <a:t> </a:t>
            </a:r>
            <a:r>
              <a:rPr lang="en-US" dirty="0" err="1" smtClean="0"/>
              <a:t>name:school</a:t>
            </a:r>
            <a:r>
              <a:rPr lang="en-US" dirty="0" smtClean="0"/>
              <a:t> or shoal</a:t>
            </a:r>
          </a:p>
          <a:p>
            <a:pPr>
              <a:buNone/>
            </a:pPr>
            <a:r>
              <a:rPr lang="en-US" dirty="0" smtClean="0"/>
              <a:t>Did you </a:t>
            </a:r>
            <a:r>
              <a:rPr lang="en-US" dirty="0" err="1" smtClean="0"/>
              <a:t>know?great</a:t>
            </a:r>
            <a:r>
              <a:rPr lang="en-US" dirty="0" smtClean="0"/>
              <a:t> white shark can </a:t>
            </a:r>
            <a:r>
              <a:rPr lang="en-US" dirty="0" err="1" smtClean="0"/>
              <a:t>detesct</a:t>
            </a:r>
            <a:r>
              <a:rPr lang="en-US" dirty="0" smtClean="0"/>
              <a:t> one  drop of blood in 25</a:t>
            </a:r>
          </a:p>
          <a:p>
            <a:pPr>
              <a:buNone/>
            </a:pPr>
            <a:r>
              <a:rPr lang="en-US" dirty="0" smtClean="0"/>
              <a:t>Size relative to …….a bus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2766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Great White Shark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-261124"/>
            <a:ext cx="65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144780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-122625"/>
            <a:ext cx="64120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87" name="Picture 39" descr="Photo: Sun rays light the path of a great white sha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600200"/>
            <a:ext cx="5715000" cy="428625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990600"/>
            <a:ext cx="1067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smtClean="0"/>
              <a:t>Diego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White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Type: fish</a:t>
            </a:r>
          </a:p>
          <a:p>
            <a:pPr>
              <a:buNone/>
            </a:pPr>
            <a:r>
              <a:rPr lang="en-US" dirty="0" smtClean="0"/>
              <a:t>Diet: carnivore</a:t>
            </a:r>
          </a:p>
          <a:p>
            <a:pPr>
              <a:buNone/>
            </a:pPr>
            <a:r>
              <a:rPr lang="en-US" dirty="0" smtClean="0"/>
              <a:t>Average life span: n\a</a:t>
            </a:r>
          </a:p>
          <a:p>
            <a:pPr>
              <a:buNone/>
            </a:pPr>
            <a:r>
              <a:rPr lang="en-US" dirty="0" smtClean="0"/>
              <a:t>Size: 15ft, 4.6 m to more than 20ft, 6m</a:t>
            </a:r>
          </a:p>
          <a:p>
            <a:pPr>
              <a:buNone/>
            </a:pPr>
            <a:r>
              <a:rPr lang="en-US" dirty="0" smtClean="0"/>
              <a:t>Weight:5,000 lbs 2,268kg or more</a:t>
            </a:r>
          </a:p>
          <a:p>
            <a:pPr>
              <a:buNone/>
            </a:pPr>
            <a:r>
              <a:rPr lang="en-US" dirty="0" smtClean="0"/>
              <a:t>Group name: school or shoal</a:t>
            </a:r>
          </a:p>
          <a:p>
            <a:pPr>
              <a:buNone/>
            </a:pPr>
            <a:r>
              <a:rPr lang="en-US" dirty="0" smtClean="0"/>
              <a:t>Did you know? great whites can detect one drop of blood 25 galloon of water and can sense even tiny amount of blood in water up to 3m 5km  away.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African Elephant</a:t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 err="1" smtClean="0"/>
              <a:t>Shadden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133600"/>
            <a:ext cx="5715000" cy="3581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1600" y="5657671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4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</a:t>
            </a:r>
            <a:r>
              <a:rPr lang="en-US" dirty="0" smtClean="0"/>
              <a:t>Elephants 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Type:Mammal</a:t>
            </a:r>
            <a:endParaRPr lang="en-US" dirty="0" smtClean="0"/>
          </a:p>
          <a:p>
            <a:r>
              <a:rPr lang="en-US" dirty="0" err="1" smtClean="0"/>
              <a:t>Diet:Herbivore</a:t>
            </a:r>
            <a:endParaRPr lang="en-US" dirty="0" smtClean="0"/>
          </a:p>
          <a:p>
            <a:r>
              <a:rPr lang="en-US" dirty="0" smtClean="0"/>
              <a:t>Average Life Span: Up to 70 years</a:t>
            </a:r>
          </a:p>
          <a:p>
            <a:r>
              <a:rPr lang="en-US" dirty="0" smtClean="0"/>
              <a:t>Size: 8’2 to 13 ft</a:t>
            </a:r>
          </a:p>
          <a:p>
            <a:r>
              <a:rPr lang="en-US" dirty="0" smtClean="0"/>
              <a:t>Weight:5,000 to 14,000 lbs </a:t>
            </a:r>
          </a:p>
          <a:p>
            <a:r>
              <a:rPr lang="en-US" dirty="0" smtClean="0"/>
              <a:t>Group Name: herd</a:t>
            </a:r>
          </a:p>
          <a:p>
            <a:r>
              <a:rPr lang="en-US" dirty="0" smtClean="0"/>
              <a:t>Did you know? African elephants can stay living for more than 70 years </a:t>
            </a:r>
          </a:p>
          <a:p>
            <a:r>
              <a:rPr lang="en-US" dirty="0" smtClean="0"/>
              <a:t>Size relative to …….6ft tall man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Harpseal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err="1" smtClean="0"/>
              <a:t>by:Anahi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aby harp seal rests on the Arctic 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95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Harpseal</a:t>
            </a:r>
            <a:r>
              <a:rPr lang="en-US" dirty="0" smtClean="0"/>
              <a:t>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Type: Mammal</a:t>
            </a:r>
          </a:p>
          <a:p>
            <a:r>
              <a:rPr lang="en-US" dirty="0" smtClean="0"/>
              <a:t>Diet: </a:t>
            </a:r>
            <a:r>
              <a:rPr lang="en-US" dirty="0" err="1" smtClean="0"/>
              <a:t>Camivore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Average  life </a:t>
            </a:r>
            <a:r>
              <a:rPr lang="en-US" dirty="0" err="1" smtClean="0"/>
              <a:t>span:Twentyyears</a:t>
            </a:r>
            <a:endParaRPr lang="en-US" dirty="0" smtClean="0"/>
          </a:p>
          <a:p>
            <a:r>
              <a:rPr lang="en-US" dirty="0" smtClean="0"/>
              <a:t>Size: 5.2 to 6.25</a:t>
            </a:r>
          </a:p>
          <a:p>
            <a:r>
              <a:rPr lang="en-US" dirty="0" smtClean="0"/>
              <a:t>Weight 400 1bs</a:t>
            </a:r>
          </a:p>
          <a:p>
            <a:r>
              <a:rPr lang="en-US" dirty="0" smtClean="0"/>
              <a:t>Group name  colony</a:t>
            </a:r>
          </a:p>
          <a:p>
            <a:r>
              <a:rPr lang="en-US" dirty="0" smtClean="0"/>
              <a:t>Did you know seal spend little time on land.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	Howler Monkey</a:t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Fidel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Male black howler monkey in a 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229600" cy="349758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Cheetah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smtClean="0"/>
              <a:t>Meredith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25,2013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cheetah in the gr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524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Howler  Monkey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en-US" dirty="0" smtClean="0"/>
              <a:t>Type: mammal</a:t>
            </a:r>
          </a:p>
          <a:p>
            <a:pPr lvl="1">
              <a:buNone/>
            </a:pPr>
            <a:r>
              <a:rPr lang="en-US" dirty="0" err="1" smtClean="0"/>
              <a:t>Diet:Omnivore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Average life  span: 15 to 20 years</a:t>
            </a:r>
          </a:p>
          <a:p>
            <a:pPr lvl="1">
              <a:buNone/>
            </a:pPr>
            <a:r>
              <a:rPr lang="en-US" dirty="0" smtClean="0"/>
              <a:t>Size: 6 feet</a:t>
            </a:r>
          </a:p>
          <a:p>
            <a:pPr lvl="1">
              <a:buNone/>
            </a:pPr>
            <a:r>
              <a:rPr lang="en-US" dirty="0" smtClean="0"/>
              <a:t>Weight:15 to 22</a:t>
            </a:r>
          </a:p>
          <a:p>
            <a:pPr lvl="1">
              <a:buNone/>
            </a:pPr>
            <a:r>
              <a:rPr lang="en-US" dirty="0" smtClean="0"/>
              <a:t>Group name: Troop</a:t>
            </a:r>
          </a:p>
          <a:p>
            <a:pPr lvl="1">
              <a:buNone/>
            </a:pPr>
            <a:r>
              <a:rPr lang="en-US" dirty="0" smtClean="0"/>
              <a:t>Did you know that howler  monkey  howl  like  a  wolf and howler monkeys can climb  big trees</a:t>
            </a:r>
          </a:p>
          <a:p>
            <a:pPr lvl="1">
              <a:buNone/>
            </a:pPr>
            <a:r>
              <a:rPr lang="en-US" dirty="0" smtClean="0"/>
              <a:t> Howler monkey  can  swing   very  high from very  high  trees. Howler  monkeys  have  eyes  that  can  see  far if  they  climb  a  big and very tall  trees.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BROWN BEAR</a:t>
            </a:r>
            <a:br>
              <a:rPr lang="en-US" dirty="0" smtClean="0"/>
            </a:br>
            <a:r>
              <a:rPr lang="en-US" sz="2400" dirty="0" err="1" smtClean="0"/>
              <a:t>by:Genesis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Kodiak brown bear emerges from a ri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447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 bear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TYPE :</a:t>
            </a:r>
            <a:r>
              <a:rPr lang="en-US" dirty="0" err="1" smtClean="0"/>
              <a:t>mammaI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DIET:OMNIVORE</a:t>
            </a:r>
          </a:p>
          <a:p>
            <a:pPr>
              <a:buNone/>
            </a:pPr>
            <a:r>
              <a:rPr lang="en-US" dirty="0" smtClean="0"/>
              <a:t>AVERAGE LIFE SPAN :25 YEARS</a:t>
            </a:r>
          </a:p>
          <a:p>
            <a:pPr>
              <a:buNone/>
            </a:pPr>
            <a:r>
              <a:rPr lang="en-US" dirty="0" smtClean="0"/>
              <a:t>SIZE:5TO8FTL.5TO.25.M</a:t>
            </a:r>
          </a:p>
          <a:p>
            <a:pPr>
              <a:buNone/>
            </a:pPr>
            <a:r>
              <a:rPr lang="en-US" dirty="0" smtClean="0"/>
              <a:t>WEIGHT:700IBS 318KY</a:t>
            </a:r>
          </a:p>
          <a:p>
            <a:pPr>
              <a:buNone/>
            </a:pPr>
            <a:r>
              <a:rPr lang="en-US" dirty="0" smtClean="0"/>
              <a:t>GROUP NAME:SLOTH OR SLEUTH</a:t>
            </a:r>
          </a:p>
          <a:p>
            <a:pPr>
              <a:buNone/>
            </a:pPr>
            <a:r>
              <a:rPr lang="en-US" dirty="0" smtClean="0"/>
              <a:t>DID YOU KNOW?I NOED A LITTLE</a:t>
            </a:r>
          </a:p>
          <a:p>
            <a:pPr>
              <a:buNone/>
            </a:pPr>
            <a:r>
              <a:rPr lang="en-US" dirty="0" smtClean="0"/>
              <a:t>SIZE RELATIVE TO …… 6-FT C2-M]MAN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BLUEJAY</a:t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Leonardo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lue jay looks for foo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BLUEJAY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TIPE:BIRD</a:t>
            </a:r>
          </a:p>
          <a:p>
            <a:r>
              <a:rPr lang="en-US" dirty="0" smtClean="0"/>
              <a:t>DIET:OMNIVORE</a:t>
            </a:r>
          </a:p>
          <a:p>
            <a:r>
              <a:rPr lang="en-US" dirty="0" smtClean="0"/>
              <a:t>AVERAGE LIFE SPAN:N/A</a:t>
            </a:r>
          </a:p>
          <a:p>
            <a:r>
              <a:rPr lang="en-US" dirty="0" smtClean="0"/>
              <a:t>SIZE:10 TO 12 IN</a:t>
            </a:r>
          </a:p>
          <a:p>
            <a:r>
              <a:rPr lang="en-US" dirty="0" smtClean="0"/>
              <a:t>WEIGHT:2.5</a:t>
            </a:r>
          </a:p>
          <a:p>
            <a:r>
              <a:rPr lang="en-US" dirty="0" smtClean="0"/>
              <a:t>GROUP NAME:FLOCK</a:t>
            </a:r>
          </a:p>
          <a:p>
            <a:r>
              <a:rPr lang="en-US" dirty="0" smtClean="0"/>
              <a:t>DID YOU KNOW THAT BLUE JAYS ARE BLUE???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-618978" y="3362178"/>
            <a:ext cx="9371675" cy="1907681"/>
          </a:xfrm>
          <a:custGeom>
            <a:avLst/>
            <a:gdLst>
              <a:gd name="connsiteX0" fmla="*/ 8004516 w 9371675"/>
              <a:gd name="connsiteY0" fmla="*/ 1631853 h 1907681"/>
              <a:gd name="connsiteX1" fmla="*/ 8004516 w 9371675"/>
              <a:gd name="connsiteY1" fmla="*/ 1631853 h 1907681"/>
              <a:gd name="connsiteX2" fmla="*/ 8581292 w 9371675"/>
              <a:gd name="connsiteY2" fmla="*/ 1744394 h 1907681"/>
              <a:gd name="connsiteX3" fmla="*/ 8764172 w 9371675"/>
              <a:gd name="connsiteY3" fmla="*/ 1800665 h 1907681"/>
              <a:gd name="connsiteX4" fmla="*/ 8932984 w 9371675"/>
              <a:gd name="connsiteY4" fmla="*/ 1828800 h 1907681"/>
              <a:gd name="connsiteX5" fmla="*/ 9031458 w 9371675"/>
              <a:gd name="connsiteY5" fmla="*/ 1856936 h 1907681"/>
              <a:gd name="connsiteX6" fmla="*/ 9073661 w 9371675"/>
              <a:gd name="connsiteY6" fmla="*/ 1871004 h 1907681"/>
              <a:gd name="connsiteX7" fmla="*/ 9228406 w 9371675"/>
              <a:gd name="connsiteY7" fmla="*/ 1885071 h 1907681"/>
              <a:gd name="connsiteX8" fmla="*/ 9340947 w 9371675"/>
              <a:gd name="connsiteY8" fmla="*/ 1871004 h 1907681"/>
              <a:gd name="connsiteX9" fmla="*/ 9326880 w 9371675"/>
              <a:gd name="connsiteY9" fmla="*/ 1491176 h 1907681"/>
              <a:gd name="connsiteX10" fmla="*/ 9326880 w 9371675"/>
              <a:gd name="connsiteY10" fmla="*/ 1434905 h 1907681"/>
              <a:gd name="connsiteX11" fmla="*/ 0 w 9371675"/>
              <a:gd name="connsiteY11" fmla="*/ 0 h 190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71675" h="1907681">
                <a:moveTo>
                  <a:pt x="8004516" y="1631853"/>
                </a:moveTo>
                <a:lnTo>
                  <a:pt x="8004516" y="1631853"/>
                </a:lnTo>
                <a:cubicBezTo>
                  <a:pt x="8196775" y="1669367"/>
                  <a:pt x="8390072" y="1701901"/>
                  <a:pt x="8581292" y="1744394"/>
                </a:cubicBezTo>
                <a:cubicBezTo>
                  <a:pt x="8643554" y="1758230"/>
                  <a:pt x="8702153" y="1785780"/>
                  <a:pt x="8764172" y="1800665"/>
                </a:cubicBezTo>
                <a:cubicBezTo>
                  <a:pt x="8819644" y="1813978"/>
                  <a:pt x="8877161" y="1817048"/>
                  <a:pt x="8932984" y="1828800"/>
                </a:cubicBezTo>
                <a:cubicBezTo>
                  <a:pt x="8966390" y="1835833"/>
                  <a:pt x="8998760" y="1847126"/>
                  <a:pt x="9031458" y="1856936"/>
                </a:cubicBezTo>
                <a:cubicBezTo>
                  <a:pt x="9045661" y="1861197"/>
                  <a:pt x="9058981" y="1868907"/>
                  <a:pt x="9073661" y="1871004"/>
                </a:cubicBezTo>
                <a:cubicBezTo>
                  <a:pt x="9124935" y="1878329"/>
                  <a:pt x="9176824" y="1880382"/>
                  <a:pt x="9228406" y="1885071"/>
                </a:cubicBezTo>
                <a:cubicBezTo>
                  <a:pt x="9265920" y="1880382"/>
                  <a:pt x="9331778" y="1907681"/>
                  <a:pt x="9340947" y="1871004"/>
                </a:cubicBezTo>
                <a:cubicBezTo>
                  <a:pt x="9371675" y="1748091"/>
                  <a:pt x="9330965" y="1617806"/>
                  <a:pt x="9326880" y="1491176"/>
                </a:cubicBezTo>
                <a:cubicBezTo>
                  <a:pt x="9326275" y="1472429"/>
                  <a:pt x="9326880" y="1453662"/>
                  <a:pt x="9326880" y="1434905"/>
                </a:cubicBez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62000"/>
            <a:ext cx="7772400" cy="1470025"/>
          </a:xfrm>
        </p:spPr>
        <p:txBody>
          <a:bodyPr/>
          <a:lstStyle/>
          <a:p>
            <a:r>
              <a:rPr lang="en-US" dirty="0" err="1" smtClean="0"/>
              <a:t>AsianLion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4800"/>
            <a:ext cx="7543800" cy="2667000"/>
          </a:xfrm>
        </p:spPr>
        <p:txBody>
          <a:bodyPr/>
          <a:lstStyle/>
          <a:p>
            <a:r>
              <a:rPr lang="en-US" dirty="0" err="1" smtClean="0"/>
              <a:t>sergio</a:t>
            </a:r>
            <a:endParaRPr lang="en-US" dirty="0" smtClean="0"/>
          </a:p>
        </p:txBody>
      </p:sp>
      <p:pic>
        <p:nvPicPr>
          <p:cNvPr id="1026" name="Picture 2" descr="Photo: Asian lion res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38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AsianLion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Type:mammal</a:t>
            </a:r>
            <a:endParaRPr lang="en-US" dirty="0" smtClean="0"/>
          </a:p>
          <a:p>
            <a:r>
              <a:rPr lang="en-US" dirty="0" smtClean="0"/>
              <a:t>Diet: </a:t>
            </a:r>
            <a:r>
              <a:rPr lang="en-US" dirty="0" err="1" smtClean="0"/>
              <a:t>caivore</a:t>
            </a:r>
            <a:endParaRPr lang="en-US" dirty="0" smtClean="0"/>
          </a:p>
          <a:p>
            <a:r>
              <a:rPr lang="en-US" dirty="0" smtClean="0"/>
              <a:t>16to18averagelifespan</a:t>
            </a:r>
          </a:p>
          <a:p>
            <a:r>
              <a:rPr lang="en-US" dirty="0" smtClean="0"/>
              <a:t>Size6feettall</a:t>
            </a:r>
          </a:p>
          <a:p>
            <a:r>
              <a:rPr lang="en-US" dirty="0" smtClean="0"/>
              <a:t>300to500weight</a:t>
            </a:r>
          </a:p>
          <a:p>
            <a:r>
              <a:rPr lang="en-US" smtClean="0"/>
              <a:t>Pride - groupname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sz="2400" dirty="0" err="1" smtClean="0"/>
              <a:t>A</a:t>
            </a:r>
            <a:r>
              <a:rPr lang="en-US" sz="2400" dirty="0" err="1" smtClean="0"/>
              <a:t>rican</a:t>
            </a:r>
            <a:r>
              <a:rPr lang="en-US" sz="2400" dirty="0" smtClean="0"/>
              <a:t> elephant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by:  </a:t>
            </a:r>
            <a:r>
              <a:rPr lang="en-US" sz="2400" dirty="0" smtClean="0"/>
              <a:t>D</a:t>
            </a:r>
            <a:r>
              <a:rPr lang="en-US" sz="2400" dirty="0" smtClean="0"/>
              <a:t>arlene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057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Elephant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Type: mammal</a:t>
            </a:r>
          </a:p>
          <a:p>
            <a:r>
              <a:rPr lang="en-US" dirty="0" smtClean="0"/>
              <a:t>Diet: grass</a:t>
            </a:r>
          </a:p>
          <a:p>
            <a:r>
              <a:rPr lang="en-US" dirty="0" smtClean="0"/>
              <a:t>Average  life  span: 100years</a:t>
            </a:r>
          </a:p>
          <a:p>
            <a:r>
              <a:rPr lang="en-US" dirty="0" smtClean="0"/>
              <a:t>Size:100</a:t>
            </a:r>
          </a:p>
          <a:p>
            <a:r>
              <a:rPr lang="en-US" dirty="0" smtClean="0"/>
              <a:t>Weight </a:t>
            </a:r>
            <a:r>
              <a:rPr lang="en-US" dirty="0" smtClean="0"/>
              <a:t>: it drinks water</a:t>
            </a:r>
            <a:endParaRPr lang="en-US" dirty="0" smtClean="0"/>
          </a:p>
          <a:p>
            <a:r>
              <a:rPr lang="en-US" dirty="0" smtClean="0"/>
              <a:t>Group name ;</a:t>
            </a:r>
            <a:r>
              <a:rPr lang="en-US" dirty="0" err="1" smtClean="0"/>
              <a:t>rall</a:t>
            </a:r>
            <a:endParaRPr lang="en-US" dirty="0" smtClean="0"/>
          </a:p>
          <a:p>
            <a:r>
              <a:rPr lang="en-US" dirty="0" smtClean="0"/>
              <a:t>Did you know </a:t>
            </a:r>
            <a:r>
              <a:rPr lang="en-US" dirty="0" smtClean="0"/>
              <a:t>it has  </a:t>
            </a:r>
            <a:r>
              <a:rPr lang="en-US" dirty="0" smtClean="0"/>
              <a:t>stripes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Bald Eagle</a:t>
            </a:r>
            <a:br>
              <a:rPr lang="en-US" dirty="0" smtClean="0"/>
            </a:br>
            <a:r>
              <a:rPr lang="en-US" sz="2400" dirty="0" smtClean="0"/>
              <a:t>by</a:t>
            </a:r>
            <a:r>
              <a:rPr lang="en-US" sz="2400" dirty="0" smtClean="0"/>
              <a:t>: Nicholas  </a:t>
            </a:r>
            <a:r>
              <a:rPr lang="en-US" sz="2400" dirty="0" smtClean="0"/>
              <a:t>Sanchez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handsome bald eag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905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Cheetah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Type; Mammal</a:t>
            </a:r>
          </a:p>
          <a:p>
            <a:pPr>
              <a:buNone/>
            </a:pPr>
            <a:r>
              <a:rPr lang="en-US" dirty="0" smtClean="0"/>
              <a:t>Diet; Carnivore</a:t>
            </a:r>
          </a:p>
          <a:p>
            <a:pPr>
              <a:buNone/>
            </a:pPr>
            <a:r>
              <a:rPr lang="en-US" dirty="0" smtClean="0"/>
              <a:t>Average Live Span;10 to12 years</a:t>
            </a:r>
          </a:p>
          <a:p>
            <a:pPr>
              <a:buNone/>
            </a:pPr>
            <a:r>
              <a:rPr lang="en-US" dirty="0" smtClean="0"/>
              <a:t>Size;35  to 45 ft 14mli</a:t>
            </a:r>
          </a:p>
          <a:p>
            <a:pPr>
              <a:buNone/>
            </a:pPr>
            <a:r>
              <a:rPr lang="en-US" dirty="0" smtClean="0"/>
              <a:t>Weight;77 to 143 lbs</a:t>
            </a:r>
          </a:p>
          <a:p>
            <a:pPr>
              <a:buNone/>
            </a:pPr>
            <a:r>
              <a:rPr lang="en-US" dirty="0" smtClean="0"/>
              <a:t>Group name; cheetah</a:t>
            </a:r>
          </a:p>
          <a:p>
            <a:pPr>
              <a:buNone/>
            </a:pPr>
            <a:r>
              <a:rPr lang="en-US" dirty="0" smtClean="0"/>
              <a:t>Did you know; That Cheetah ran Fast</a:t>
            </a:r>
          </a:p>
          <a:p>
            <a:pPr>
              <a:buNone/>
            </a:pPr>
            <a:r>
              <a:rPr lang="en-US" dirty="0" smtClean="0"/>
              <a:t>Size relative to:a6 Ft 2-M:Man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Bald Eagle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/>
              <a:t>Type</a:t>
            </a:r>
            <a:r>
              <a:rPr lang="en-US" sz="12800" dirty="0" smtClean="0"/>
              <a:t>: Bird</a:t>
            </a:r>
            <a:endParaRPr lang="en-US" sz="12800" dirty="0" smtClean="0"/>
          </a:p>
          <a:p>
            <a:r>
              <a:rPr lang="en-US" sz="12800" dirty="0" smtClean="0"/>
              <a:t>Diet</a:t>
            </a:r>
            <a:r>
              <a:rPr lang="en-US" sz="12800" dirty="0" smtClean="0"/>
              <a:t>: carnivore</a:t>
            </a:r>
            <a:endParaRPr lang="en-US" sz="12800" dirty="0" smtClean="0"/>
          </a:p>
          <a:p>
            <a:r>
              <a:rPr lang="en-US" sz="12800" dirty="0" smtClean="0"/>
              <a:t>Average life span</a:t>
            </a:r>
            <a:r>
              <a:rPr lang="en-US" sz="12800" dirty="0" smtClean="0"/>
              <a:t>: up </a:t>
            </a:r>
            <a:r>
              <a:rPr lang="en-US" sz="12800" dirty="0" smtClean="0"/>
              <a:t>to 28 years</a:t>
            </a:r>
          </a:p>
          <a:p>
            <a:r>
              <a:rPr lang="en-US" sz="12800" dirty="0" smtClean="0"/>
              <a:t>Size:32 to 43 in(86 to 109 cm)wingspan,6 to 8 ft</a:t>
            </a:r>
          </a:p>
          <a:p>
            <a:r>
              <a:rPr lang="en-US" sz="12800" dirty="0" smtClean="0"/>
              <a:t>Weight:6.5 to lbs(3 to 6.5 kg)</a:t>
            </a:r>
          </a:p>
          <a:p>
            <a:r>
              <a:rPr lang="en-US" sz="12800" dirty="0" smtClean="0"/>
              <a:t>Group Name: Bird</a:t>
            </a:r>
          </a:p>
          <a:p>
            <a:r>
              <a:rPr lang="en-US" sz="12800" dirty="0" smtClean="0"/>
              <a:t>Size </a:t>
            </a:r>
            <a:r>
              <a:rPr lang="en-US" sz="12800" dirty="0" smtClean="0"/>
              <a:t>relative to…….a 6-ft(2m)man:</a:t>
            </a:r>
          </a:p>
          <a:p>
            <a:endParaRPr lang="en-US" sz="12800" dirty="0" smtClean="0"/>
          </a:p>
          <a:p>
            <a:pPr>
              <a:buNone/>
            </a:pPr>
            <a:r>
              <a:rPr lang="en-US" sz="128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/>
          <a:lstStyle/>
          <a:p>
            <a:r>
              <a:rPr lang="en-US" dirty="0" smtClean="0"/>
              <a:t>Whale</a:t>
            </a:r>
            <a:br>
              <a:rPr lang="en-US" dirty="0" smtClean="0"/>
            </a:br>
            <a:r>
              <a:rPr lang="en-US" dirty="0" smtClean="0"/>
              <a:t>by: Sebastian</a:t>
            </a:r>
            <a:endParaRPr lang="en-US" dirty="0"/>
          </a:p>
        </p:txBody>
      </p:sp>
      <p:pic>
        <p:nvPicPr>
          <p:cNvPr id="3074" name="Picture 2" descr="Photo: Whale shark with small fi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905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Whale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dirty="0" smtClean="0"/>
              <a:t>.  TYPE  Fish.</a:t>
            </a:r>
          </a:p>
          <a:p>
            <a:pPr marL="514350" indent="-514350"/>
            <a:r>
              <a:rPr lang="en-US" dirty="0" smtClean="0"/>
              <a:t>.   Diet   </a:t>
            </a:r>
            <a:r>
              <a:rPr lang="en-US" dirty="0" err="1" smtClean="0"/>
              <a:t>Camivore</a:t>
            </a:r>
            <a:r>
              <a:rPr lang="en-US" dirty="0" smtClean="0"/>
              <a:t>.</a:t>
            </a:r>
          </a:p>
          <a:p>
            <a:pPr marL="514350" indent="-514350"/>
            <a:r>
              <a:rPr lang="en-US" dirty="0" smtClean="0"/>
              <a:t>.    Size   18  32.8  ft  C55   to  102.</a:t>
            </a:r>
          </a:p>
          <a:p>
            <a:pPr marL="514350" indent="-514350"/>
            <a:r>
              <a:rPr lang="en-US" dirty="0" smtClean="0"/>
              <a:t>.   Weight  20.6        tons.</a:t>
            </a:r>
          </a:p>
          <a:p>
            <a:pPr marL="514350" indent="-514350"/>
            <a:r>
              <a:rPr lang="en-US" dirty="0" smtClean="0"/>
              <a:t>.    Group  name   School.  </a:t>
            </a:r>
          </a:p>
          <a:p>
            <a:pPr marL="514350" indent="-514350"/>
            <a:r>
              <a:rPr lang="en-US" dirty="0" smtClean="0"/>
              <a:t> Average Life Span:</a:t>
            </a:r>
          </a:p>
          <a:p>
            <a:pPr marL="514350" indent="-514350"/>
            <a:r>
              <a:rPr lang="en-US" dirty="0" smtClean="0"/>
              <a:t>Did you know….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err="1" smtClean="0"/>
              <a:t>Drago</a:t>
            </a:r>
            <a:r>
              <a:rPr lang="en-US" dirty="0" smtClean="0"/>
              <a:t> Lizard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5791200"/>
            <a:ext cx="6400800" cy="1752600"/>
          </a:xfrm>
        </p:spPr>
        <p:txBody>
          <a:bodyPr/>
          <a:lstStyle/>
          <a:p>
            <a:r>
              <a:rPr lang="en-US" dirty="0" smtClean="0"/>
              <a:t>By: Kevin </a:t>
            </a:r>
            <a:endParaRPr lang="en-US" dirty="0"/>
          </a:p>
        </p:txBody>
      </p:sp>
      <p:pic>
        <p:nvPicPr>
          <p:cNvPr id="3074" name="Picture 2" descr="Photo: Close-up of a liz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09800"/>
            <a:ext cx="4800600" cy="36004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Drago</a:t>
            </a:r>
            <a:r>
              <a:rPr lang="en-US" dirty="0" smtClean="0"/>
              <a:t> </a:t>
            </a:r>
            <a:r>
              <a:rPr lang="en-US" dirty="0" smtClean="0"/>
              <a:t>lizard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Name of animal: </a:t>
            </a:r>
            <a:r>
              <a:rPr lang="en-US" dirty="0" err="1" smtClean="0"/>
              <a:t>drago</a:t>
            </a:r>
            <a:r>
              <a:rPr lang="en-US" dirty="0" smtClean="0"/>
              <a:t> lizard</a:t>
            </a:r>
          </a:p>
          <a:p>
            <a:r>
              <a:rPr lang="en-US" dirty="0" smtClean="0"/>
              <a:t>Type: reptile</a:t>
            </a:r>
          </a:p>
          <a:p>
            <a:r>
              <a:rPr lang="en-US" dirty="0" smtClean="0"/>
              <a:t>Average life span: n/a</a:t>
            </a:r>
          </a:p>
          <a:p>
            <a:r>
              <a:rPr lang="en-US" dirty="0" smtClean="0"/>
              <a:t>Size: like teacup 8.4 inches</a:t>
            </a:r>
          </a:p>
          <a:p>
            <a:r>
              <a:rPr lang="en-US" dirty="0" smtClean="0"/>
              <a:t>Weight: </a:t>
            </a:r>
            <a:r>
              <a:rPr lang="en-US" dirty="0" err="1" smtClean="0"/>
              <a:t>n.a</a:t>
            </a:r>
            <a:endParaRPr lang="en-US" dirty="0" smtClean="0"/>
          </a:p>
          <a:p>
            <a:r>
              <a:rPr lang="en-US" dirty="0" smtClean="0"/>
              <a:t>Group name: N.A</a:t>
            </a:r>
          </a:p>
          <a:p>
            <a:r>
              <a:rPr lang="en-US" dirty="0" smtClean="0"/>
              <a:t>Did you know. </a:t>
            </a:r>
            <a:r>
              <a:rPr lang="en-US" dirty="0" err="1" smtClean="0"/>
              <a:t>Drago</a:t>
            </a:r>
            <a:r>
              <a:rPr lang="en-US" dirty="0" smtClean="0"/>
              <a:t> Lizards are safe from humans. It can fly from tree to tree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Killerwhale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J</a:t>
            </a:r>
            <a:r>
              <a:rPr lang="en-US" sz="2400" dirty="0" smtClean="0"/>
              <a:t>esus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Killer whale breach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00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KILLER WHALE FACTS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NAME OF ANIMAL:  KILLERWHALE</a:t>
            </a:r>
          </a:p>
          <a:p>
            <a:pPr>
              <a:buNone/>
            </a:pPr>
            <a:r>
              <a:rPr lang="en-US" dirty="0" smtClean="0"/>
              <a:t>TYPE:  MAMMAL</a:t>
            </a:r>
          </a:p>
          <a:p>
            <a:pPr>
              <a:buNone/>
            </a:pPr>
            <a:r>
              <a:rPr lang="en-US" dirty="0" smtClean="0"/>
              <a:t>DIET:WATER</a:t>
            </a:r>
          </a:p>
          <a:p>
            <a:pPr>
              <a:buNone/>
            </a:pPr>
            <a:r>
              <a:rPr lang="en-US" dirty="0" smtClean="0"/>
              <a:t>AVERAGE :10</a:t>
            </a:r>
          </a:p>
          <a:p>
            <a:pPr>
              <a:buNone/>
            </a:pPr>
            <a:r>
              <a:rPr lang="en-US" dirty="0" smtClean="0"/>
              <a:t>SIZE:11662</a:t>
            </a:r>
          </a:p>
          <a:p>
            <a:pPr>
              <a:buNone/>
            </a:pPr>
            <a:r>
              <a:rPr lang="en-US" dirty="0" smtClean="0"/>
              <a:t>WEIGHT: 2662</a:t>
            </a:r>
          </a:p>
          <a:p>
            <a:pPr>
              <a:buNone/>
            </a:pPr>
            <a:r>
              <a:rPr lang="en-US" dirty="0" smtClean="0"/>
              <a:t>GROUP NAME: DOLFINS</a:t>
            </a:r>
          </a:p>
          <a:p>
            <a:pPr>
              <a:buNone/>
            </a:pPr>
            <a:r>
              <a:rPr lang="en-US" dirty="0" smtClean="0"/>
              <a:t>Did you know….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905000"/>
          </a:xfrm>
        </p:spPr>
        <p:txBody>
          <a:bodyPr/>
          <a:lstStyle/>
          <a:p>
            <a:r>
              <a:rPr lang="en-US" dirty="0" smtClean="0"/>
              <a:t>Eyed Mouse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lessly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Mouse lemu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7526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Eyed  Mouse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915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type: mammal</a:t>
            </a:r>
          </a:p>
          <a:p>
            <a:pPr>
              <a:buNone/>
            </a:pPr>
            <a:r>
              <a:rPr lang="en-US" dirty="0" smtClean="0"/>
              <a:t>Diet:</a:t>
            </a:r>
          </a:p>
          <a:p>
            <a:pPr>
              <a:buNone/>
            </a:pPr>
            <a:r>
              <a:rPr lang="en-US" dirty="0" smtClean="0"/>
              <a:t>Average life span: 25</a:t>
            </a:r>
          </a:p>
          <a:p>
            <a:pPr>
              <a:buNone/>
            </a:pPr>
            <a:r>
              <a:rPr lang="en-US" dirty="0" smtClean="0"/>
              <a:t>Size: 8 eight              </a:t>
            </a:r>
          </a:p>
          <a:p>
            <a:pPr>
              <a:buNone/>
            </a:pPr>
            <a:r>
              <a:rPr lang="en-US" dirty="0" smtClean="0"/>
              <a:t>Weight: 2.25           </a:t>
            </a:r>
          </a:p>
          <a:p>
            <a:pPr>
              <a:buNone/>
            </a:pPr>
            <a:r>
              <a:rPr lang="en-US" dirty="0" smtClean="0"/>
              <a:t>Group  name: Mammal</a:t>
            </a:r>
          </a:p>
          <a:p>
            <a:pPr>
              <a:buNone/>
            </a:pPr>
            <a:r>
              <a:rPr lang="en-US" dirty="0" smtClean="0"/>
              <a:t> Did  you  know? Their  eyes  are   brown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Black-</a:t>
            </a:r>
            <a:r>
              <a:rPr lang="en-US" dirty="0" err="1" smtClean="0"/>
              <a:t>fooet</a:t>
            </a:r>
            <a:r>
              <a:rPr lang="en-US" dirty="0" smtClean="0"/>
              <a:t> </a:t>
            </a:r>
            <a:r>
              <a:rPr lang="en-US" dirty="0" smtClean="0"/>
              <a:t>ferret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smtClean="0"/>
              <a:t>Anthony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Bald   Eagle</a:t>
            </a:r>
            <a:br>
              <a:rPr lang="en-US" dirty="0" smtClean="0"/>
            </a:br>
            <a:r>
              <a:rPr lang="en-US" dirty="0" smtClean="0"/>
              <a:t>by   Sebastian </a:t>
            </a:r>
            <a:br>
              <a:rPr lang="en-US" dirty="0" smtClean="0"/>
            </a:b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3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handsome bald eag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8288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Black-</a:t>
            </a:r>
            <a:r>
              <a:rPr lang="en-US" dirty="0" err="1" smtClean="0"/>
              <a:t>fooet</a:t>
            </a:r>
            <a:r>
              <a:rPr lang="en-US" dirty="0" smtClean="0"/>
              <a:t> </a:t>
            </a:r>
            <a:r>
              <a:rPr lang="en-US" dirty="0" smtClean="0"/>
              <a:t>ferret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 Mammal</a:t>
            </a:r>
          </a:p>
          <a:p>
            <a:r>
              <a:rPr lang="en-US" dirty="0" smtClean="0"/>
              <a:t>Diet  carnivore</a:t>
            </a:r>
          </a:p>
          <a:p>
            <a:r>
              <a:rPr lang="en-US" dirty="0" smtClean="0"/>
              <a:t>Average life span in captivity:</a:t>
            </a:r>
          </a:p>
          <a:p>
            <a:r>
              <a:rPr lang="en-US" dirty="0" smtClean="0"/>
              <a:t>Size: Head and body </a:t>
            </a:r>
          </a:p>
          <a:p>
            <a:r>
              <a:rPr lang="en-US" dirty="0" smtClean="0"/>
              <a:t>Weight  ha </a:t>
            </a:r>
          </a:p>
          <a:p>
            <a:r>
              <a:rPr lang="en-US" dirty="0" smtClean="0"/>
              <a:t>Group name business</a:t>
            </a:r>
          </a:p>
          <a:p>
            <a:r>
              <a:rPr lang="en-US" dirty="0" smtClean="0"/>
              <a:t>Did you know….ferrets sleep 21 hours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Koala</a:t>
            </a:r>
            <a:br>
              <a:rPr lang="en-US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Deney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7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3" name="Picture 5" descr="Video Icon Overlay">
            <a:hlinkClick r:id="rId8" tooltip="Plight of the Elephant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6075" y="266700"/>
            <a:ext cx="295275" cy="295275"/>
          </a:xfrm>
          <a:prstGeom prst="rect">
            <a:avLst/>
          </a:prstGeom>
          <a:noFill/>
        </p:spPr>
      </p:pic>
      <p:pic>
        <p:nvPicPr>
          <p:cNvPr id="2063" name="Picture 15" descr="http://images.nationalgeographic.com/wpf/media-live/graphic/ProjectNoahBigBox3-cb1378907508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0713" y="16238538"/>
            <a:ext cx="2857500" cy="2381250"/>
          </a:xfrm>
          <a:prstGeom prst="rect">
            <a:avLst/>
          </a:prstGeom>
          <a:noFill/>
        </p:spPr>
      </p:pic>
      <p:pic>
        <p:nvPicPr>
          <p:cNvPr id="15" name="Picture 14" descr="Koala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9200" y="1143000"/>
            <a:ext cx="6629400" cy="4267200"/>
          </a:xfrm>
          <a:prstGeom prst="rect">
            <a:avLst/>
          </a:prstGeom>
          <a:noFill/>
        </p:spPr>
      </p:pic>
    </p:spTree>
    <p:controls>
      <p:control spid="1026" name="DefaultOcx" r:id="rId2" imgW="914400" imgH="228600"/>
      <p:control spid="1027" name="HTMLText1" r:id="rId3" imgW="914400" imgH="228600"/>
      <p:control spid="1028" name="HTMLHidden1" r:id="rId4" imgW="914400" imgH="228600"/>
      <p:control spid="1029" name="HTMLHidden2" r:id="rId5" imgW="914400" imgH="228600"/>
    </p:controls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Koala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TYPE:MAMMAL</a:t>
            </a:r>
          </a:p>
          <a:p>
            <a:r>
              <a:rPr lang="en-US" dirty="0" smtClean="0"/>
              <a:t>DIET:HERBIVORE</a:t>
            </a:r>
          </a:p>
          <a:p>
            <a:r>
              <a:rPr lang="en-US" dirty="0" smtClean="0"/>
              <a:t>Average Life Span: </a:t>
            </a:r>
          </a:p>
          <a:p>
            <a:r>
              <a:rPr lang="en-US" dirty="0" smtClean="0"/>
              <a:t>Size:23 5  to  33 in  60  to  85  cm</a:t>
            </a:r>
          </a:p>
          <a:p>
            <a:r>
              <a:rPr lang="en-US" dirty="0" smtClean="0"/>
              <a:t>Weight: 20 lbs</a:t>
            </a:r>
          </a:p>
          <a:p>
            <a:r>
              <a:rPr lang="en-US" dirty="0" smtClean="0"/>
              <a:t>Group Name:</a:t>
            </a:r>
            <a:r>
              <a:rPr lang="en-US" dirty="0"/>
              <a:t> </a:t>
            </a:r>
            <a:r>
              <a:rPr lang="en-US" dirty="0" smtClean="0"/>
              <a:t>N/a</a:t>
            </a:r>
          </a:p>
          <a:p>
            <a:r>
              <a:rPr lang="en-US" dirty="0" smtClean="0"/>
              <a:t>Did  you know they are </a:t>
            </a:r>
            <a:r>
              <a:rPr lang="en-US" smtClean="0"/>
              <a:t>a mammal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772400" cy="1470025"/>
          </a:xfrm>
        </p:spPr>
        <p:txBody>
          <a:bodyPr/>
          <a:lstStyle/>
          <a:p>
            <a:r>
              <a:rPr lang="en-US" dirty="0" smtClean="0"/>
              <a:t>Blue Jay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Itzel</a:t>
            </a:r>
            <a:r>
              <a:rPr lang="en-US" dirty="0" smtClean="0"/>
              <a:t> </a:t>
            </a:r>
            <a:r>
              <a:rPr lang="en-US" dirty="0" err="1" smtClean="0"/>
              <a:t>estrada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Jay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Name of animal Blue jay</a:t>
            </a:r>
          </a:p>
          <a:p>
            <a:pPr>
              <a:buNone/>
            </a:pPr>
            <a:r>
              <a:rPr lang="en-US" dirty="0" smtClean="0"/>
              <a:t>Type bird</a:t>
            </a:r>
          </a:p>
          <a:p>
            <a:pPr>
              <a:buNone/>
            </a:pPr>
            <a:r>
              <a:rPr lang="en-US" dirty="0" smtClean="0"/>
              <a:t>Diet omnivore</a:t>
            </a:r>
          </a:p>
          <a:p>
            <a:pPr>
              <a:buNone/>
            </a:pPr>
            <a:r>
              <a:rPr lang="en-US" dirty="0" smtClean="0"/>
              <a:t>Average life span n/a</a:t>
            </a:r>
          </a:p>
          <a:p>
            <a:pPr>
              <a:buNone/>
            </a:pPr>
            <a:r>
              <a:rPr lang="en-US" dirty="0" smtClean="0"/>
              <a:t>Size 10 to 12 in 05 to30 </a:t>
            </a:r>
            <a:r>
              <a:rPr lang="en-US" dirty="0" err="1" smtClean="0"/>
              <a:t>cpe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Weight2.5 to 3.5  oz c7. to10 </a:t>
            </a:r>
          </a:p>
          <a:p>
            <a:pPr>
              <a:buNone/>
            </a:pPr>
            <a:r>
              <a:rPr lang="en-US" dirty="0" smtClean="0"/>
              <a:t>Group name flock </a:t>
            </a:r>
          </a:p>
          <a:p>
            <a:pPr>
              <a:buNone/>
            </a:pPr>
            <a:r>
              <a:rPr lang="en-US" dirty="0" smtClean="0"/>
              <a:t>Did you know I know a blue jay could fly?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228600"/>
            <a:ext cx="6858000" cy="2057399"/>
          </a:xfrm>
        </p:spPr>
        <p:txBody>
          <a:bodyPr>
            <a:normAutofit/>
          </a:bodyPr>
          <a:lstStyle/>
          <a:p>
            <a:r>
              <a:rPr lang="en-US" i="1" dirty="0" err="1" smtClean="0"/>
              <a:t>Pufferfish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1600" i="1" dirty="0" err="1" smtClean="0"/>
              <a:t>by.OSCAR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2286000" y="7162800"/>
            <a:ext cx="6400800" cy="228600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7, 2013</a:t>
            </a:r>
          </a:p>
          <a:p>
            <a:r>
              <a:rPr lang="en-US" dirty="0" smtClean="0"/>
              <a:t>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Pufferfi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233909" cy="4969467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Puffer fish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fish</a:t>
            </a:r>
          </a:p>
          <a:p>
            <a:r>
              <a:rPr lang="en-US" dirty="0" smtClean="0"/>
              <a:t>Diet carnivore</a:t>
            </a:r>
          </a:p>
          <a:p>
            <a:r>
              <a:rPr lang="en-US" dirty="0" smtClean="0"/>
              <a:t>Average Life Span:</a:t>
            </a:r>
          </a:p>
          <a:p>
            <a:r>
              <a:rPr lang="en-US" dirty="0" smtClean="0"/>
              <a:t>Size: 3 feet</a:t>
            </a:r>
          </a:p>
          <a:p>
            <a:r>
              <a:rPr lang="en-US" dirty="0" smtClean="0"/>
              <a:t>Weight: N/a</a:t>
            </a:r>
          </a:p>
          <a:p>
            <a:r>
              <a:rPr lang="en-US" dirty="0" smtClean="0"/>
              <a:t>Group name: school</a:t>
            </a:r>
          </a:p>
          <a:p>
            <a:r>
              <a:rPr lang="en-US" dirty="0" smtClean="0"/>
              <a:t>Did you know…</a:t>
            </a:r>
          </a:p>
          <a:p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 Elephant</a:t>
            </a:r>
            <a:br>
              <a:rPr lang="en-US" sz="2400" dirty="0" smtClean="0"/>
            </a:br>
            <a:r>
              <a:rPr lang="en-US" sz="2400" dirty="0" smtClean="0"/>
              <a:t>by: </a:t>
            </a:r>
            <a:r>
              <a:rPr lang="en-US" sz="2400" dirty="0" err="1" smtClean="0"/>
              <a:t>xelha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867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95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Elephant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Type: mammal</a:t>
            </a:r>
          </a:p>
          <a:p>
            <a:pPr>
              <a:buNone/>
            </a:pPr>
            <a:r>
              <a:rPr lang="en-US" dirty="0" smtClean="0"/>
              <a:t>Diet: herbivore</a:t>
            </a:r>
          </a:p>
          <a:p>
            <a:pPr>
              <a:buNone/>
            </a:pPr>
            <a:r>
              <a:rPr lang="en-US" dirty="0" smtClean="0"/>
              <a:t>Average life span: 70 years </a:t>
            </a:r>
          </a:p>
          <a:p>
            <a:pPr>
              <a:buNone/>
            </a:pPr>
            <a:r>
              <a:rPr lang="en-US" dirty="0" smtClean="0"/>
              <a:t>Size: height at the shoulder,8.2 to 13 ft</a:t>
            </a:r>
          </a:p>
          <a:p>
            <a:pPr>
              <a:buNone/>
            </a:pPr>
            <a:r>
              <a:rPr lang="en-US" dirty="0" smtClean="0"/>
              <a:t>Weight: 5,000 to 14,000 lbs (2.5 to 4m)</a:t>
            </a:r>
          </a:p>
          <a:p>
            <a:pPr>
              <a:buNone/>
            </a:pPr>
            <a:r>
              <a:rPr lang="en-US" dirty="0" smtClean="0"/>
              <a:t>Group name: herd (2,268 to6,350 kg</a:t>
            </a:r>
          </a:p>
          <a:p>
            <a:pPr>
              <a:buNone/>
            </a:pPr>
            <a:r>
              <a:rPr lang="en-US" dirty="0" smtClean="0"/>
              <a:t>Did you know? African elephants are the largest land animals on earth.</a:t>
            </a:r>
          </a:p>
          <a:p>
            <a:pPr>
              <a:buNone/>
            </a:pPr>
            <a:r>
              <a:rPr lang="en-US" dirty="0" smtClean="0"/>
              <a:t>Size relative to…….a 6-ft (2-m)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Harpseal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by:  </a:t>
            </a:r>
            <a:r>
              <a:rPr lang="en-US" sz="2400" dirty="0" err="1" smtClean="0"/>
              <a:t>emily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 baby harp seal rests on the Arctic 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019800" cy="4514851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Bald  Eagle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TYPE  BIRD</a:t>
            </a:r>
          </a:p>
          <a:p>
            <a:r>
              <a:rPr lang="en-US" dirty="0" smtClean="0"/>
              <a:t>Diet  carnivore</a:t>
            </a:r>
          </a:p>
          <a:p>
            <a:r>
              <a:rPr lang="en-US" dirty="0" smtClean="0"/>
              <a:t>Average     life  span    in  the   wild 28 years</a:t>
            </a:r>
          </a:p>
          <a:p>
            <a:r>
              <a:rPr lang="en-US" dirty="0" smtClean="0"/>
              <a:t>Size  body     34inches    to 43  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Weight    65   to  l4l lbs </a:t>
            </a:r>
          </a:p>
          <a:p>
            <a:r>
              <a:rPr lang="en-US" dirty="0" smtClean="0"/>
              <a:t>Group      name n/a</a:t>
            </a:r>
          </a:p>
          <a:p>
            <a:r>
              <a:rPr lang="en-US" dirty="0" smtClean="0"/>
              <a:t>Did   you  know  The largest bald eagle nest on record was 9.5 ft</a:t>
            </a:r>
          </a:p>
          <a:p>
            <a:r>
              <a:rPr lang="en-US" dirty="0" smtClean="0"/>
              <a:t>Size relative to a 6ft tall man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Harp seal 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600" dirty="0" smtClean="0"/>
              <a:t>Type: mammal </a:t>
            </a:r>
          </a:p>
          <a:p>
            <a:r>
              <a:rPr lang="en-US" sz="4600" dirty="0" smtClean="0"/>
              <a:t>Diet: </a:t>
            </a:r>
            <a:r>
              <a:rPr lang="en-US" sz="4600" dirty="0" err="1" smtClean="0"/>
              <a:t>carmivore</a:t>
            </a:r>
            <a:endParaRPr lang="en-US" sz="4600" dirty="0" smtClean="0"/>
          </a:p>
          <a:p>
            <a:r>
              <a:rPr lang="en-US" sz="4600" dirty="0" smtClean="0"/>
              <a:t>Average life span: 20 years</a:t>
            </a:r>
          </a:p>
          <a:p>
            <a:r>
              <a:rPr lang="en-US" sz="4600" dirty="0" smtClean="0"/>
              <a:t>Size: 5  25</a:t>
            </a:r>
          </a:p>
          <a:p>
            <a:r>
              <a:rPr lang="en-US" sz="4600" dirty="0" smtClean="0"/>
              <a:t>Weight; 400  lb</a:t>
            </a:r>
          </a:p>
          <a:p>
            <a:r>
              <a:rPr lang="en-US" sz="4600" dirty="0" smtClean="0"/>
              <a:t>Group name  seal</a:t>
            </a:r>
          </a:p>
          <a:p>
            <a:r>
              <a:rPr lang="en-US" sz="4600" dirty="0" smtClean="0"/>
              <a:t>Did you know that    the  size  is   525</a:t>
            </a:r>
          </a:p>
          <a:p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Arctic fox        </a:t>
            </a:r>
            <a:br>
              <a:rPr lang="en-US" dirty="0" smtClean="0"/>
            </a:br>
            <a:r>
              <a:rPr lang="en-US" sz="2400" dirty="0" smtClean="0"/>
              <a:t>by: Alexander </a:t>
            </a:r>
            <a:r>
              <a:rPr lang="en-US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rctic fox in the s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  mammal</a:t>
            </a:r>
          </a:p>
          <a:p>
            <a:r>
              <a:rPr lang="en-US" dirty="0" smtClean="0"/>
              <a:t>Diet  omnivore</a:t>
            </a:r>
          </a:p>
          <a:p>
            <a:r>
              <a:rPr lang="en-US" dirty="0" smtClean="0"/>
              <a:t>Average  lifespan in the wild 3 to 6 years</a:t>
            </a:r>
          </a:p>
          <a:p>
            <a:r>
              <a:rPr lang="en-US" dirty="0" smtClean="0"/>
              <a:t>Size 18– 26 inches</a:t>
            </a:r>
          </a:p>
          <a:p>
            <a:r>
              <a:rPr lang="en-US" dirty="0" smtClean="0"/>
              <a:t>Weight 6.5 to 17 lbs 3 to 8 kg</a:t>
            </a:r>
          </a:p>
          <a:p>
            <a:r>
              <a:rPr lang="en-US" dirty="0" smtClean="0"/>
              <a:t>Group :skulk or leash</a:t>
            </a:r>
          </a:p>
          <a:p>
            <a:r>
              <a:rPr lang="en-US" dirty="0" smtClean="0"/>
              <a:t>Did you  know that this fox can survive frigid weather</a:t>
            </a:r>
            <a:endParaRPr lang="en-US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sz="2400" dirty="0" smtClean="0"/>
              <a:t>Cheetah</a:t>
            </a:r>
            <a:br>
              <a:rPr lang="en-US" sz="2400" dirty="0" smtClean="0"/>
            </a:br>
            <a:r>
              <a:rPr lang="en-US" sz="2400" dirty="0" smtClean="0"/>
              <a:t>by:  </a:t>
            </a:r>
            <a:r>
              <a:rPr lang="en-US" sz="2400" dirty="0" err="1" smtClean="0"/>
              <a:t>Magaly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0" name="Picture 2" descr="Photo: African cheetah in the gr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4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3282</TotalTime>
  <Words>1659</Words>
  <Application>Microsoft Office PowerPoint</Application>
  <PresentationFormat>On-screen Show (4:3)</PresentationFormat>
  <Paragraphs>397</Paragraphs>
  <Slides>60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Penguin by:  Liliana   </vt:lpstr>
      <vt:lpstr>PENGUIN  FACTS</vt:lpstr>
      <vt:lpstr>Cheetah by: Meredith</vt:lpstr>
      <vt:lpstr>Cheetah  Facts</vt:lpstr>
      <vt:lpstr>Bald   Eagle by   Sebastian   </vt:lpstr>
      <vt:lpstr>Bald  Eagle  facts</vt:lpstr>
      <vt:lpstr>Arctic fox         by: Alexander   </vt:lpstr>
      <vt:lpstr>Slide 8</vt:lpstr>
      <vt:lpstr>Cheetah by:  Magaly</vt:lpstr>
      <vt:lpstr>Cheetah  facts</vt:lpstr>
      <vt:lpstr>African  Elephant by Vivian                                 </vt:lpstr>
      <vt:lpstr>African Elephant  Facts</vt:lpstr>
      <vt:lpstr>Chimpanzee by: Ashley  </vt:lpstr>
      <vt:lpstr>Chimpanzee facts</vt:lpstr>
      <vt:lpstr>Bull Shark by: Carmen </vt:lpstr>
      <vt:lpstr>Bull Shark</vt:lpstr>
      <vt:lpstr>Elephant by:Isaiah  </vt:lpstr>
      <vt:lpstr>Elephant</vt:lpstr>
      <vt:lpstr>Cane toad by: maria</vt:lpstr>
      <vt:lpstr>Cane Toad Facts</vt:lpstr>
      <vt:lpstr>GREAT WHITE SHARK by:  Nathaniel</vt:lpstr>
      <vt:lpstr>Great  white shark</vt:lpstr>
      <vt:lpstr>Great White Shark        </vt:lpstr>
      <vt:lpstr>Great White Shark</vt:lpstr>
      <vt:lpstr>African Elephant by Shadden</vt:lpstr>
      <vt:lpstr>African Elephants Facts</vt:lpstr>
      <vt:lpstr>Harpseal by:Anahi</vt:lpstr>
      <vt:lpstr>Harpseal Facts</vt:lpstr>
      <vt:lpstr> Howler Monkey by:  Fidel</vt:lpstr>
      <vt:lpstr>Howler  Monkey  Facts</vt:lpstr>
      <vt:lpstr>BROWN BEAR by:Genesis  </vt:lpstr>
      <vt:lpstr>Brown bear facts</vt:lpstr>
      <vt:lpstr>BLUEJAY by:  Leonardo </vt:lpstr>
      <vt:lpstr>BLUEJAY FACTS</vt:lpstr>
      <vt:lpstr>AsianLion</vt:lpstr>
      <vt:lpstr>AsianLion</vt:lpstr>
      <vt:lpstr>Arican elephant by:  Darlene</vt:lpstr>
      <vt:lpstr>Elephant Facts</vt:lpstr>
      <vt:lpstr>Bald Eagle by: Nicholas  Sanchez  </vt:lpstr>
      <vt:lpstr>Bald Eagle Facts</vt:lpstr>
      <vt:lpstr>Whale by: Sebastian</vt:lpstr>
      <vt:lpstr>Whale  Facts</vt:lpstr>
      <vt:lpstr>Drago Lizard</vt:lpstr>
      <vt:lpstr>Drago lizard</vt:lpstr>
      <vt:lpstr> Killerwhale Jesus</vt:lpstr>
      <vt:lpstr>  KILLER WHALE FACTS   </vt:lpstr>
      <vt:lpstr>Eyed Mouse by: lessly</vt:lpstr>
      <vt:lpstr>Eyed  Mouse  Facts</vt:lpstr>
      <vt:lpstr>Black-fooet ferret</vt:lpstr>
      <vt:lpstr>Black-fooet ferret facts</vt:lpstr>
      <vt:lpstr>Koala by: Deney   </vt:lpstr>
      <vt:lpstr>Koala Facts</vt:lpstr>
      <vt:lpstr>Blue Jay     </vt:lpstr>
      <vt:lpstr>Blue Jay</vt:lpstr>
      <vt:lpstr>Pufferfish by.OSCAR      </vt:lpstr>
      <vt:lpstr>Puffer fish Facts</vt:lpstr>
      <vt:lpstr> Elephant by: xelha  </vt:lpstr>
      <vt:lpstr>Elephant facts</vt:lpstr>
      <vt:lpstr>Harpseal by:  emily</vt:lpstr>
      <vt:lpstr>Harp seal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by:</dc:title>
  <dc:creator>pmartin</dc:creator>
  <cp:lastModifiedBy>pmartin</cp:lastModifiedBy>
  <cp:revision>14</cp:revision>
  <dcterms:created xsi:type="dcterms:W3CDTF">2013-09-17T01:53:56Z</dcterms:created>
  <dcterms:modified xsi:type="dcterms:W3CDTF">2014-01-18T01:23:32Z</dcterms:modified>
</cp:coreProperties>
</file>